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3" r:id="rId4"/>
    <p:sldId id="257" r:id="rId5"/>
    <p:sldId id="258" r:id="rId6"/>
    <p:sldId id="259" r:id="rId7"/>
    <p:sldId id="264" r:id="rId8"/>
    <p:sldId id="260" r:id="rId9"/>
    <p:sldId id="261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925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749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662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058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095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n eller Us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073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3913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421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930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820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561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788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748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91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59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2451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B35AA-DD54-4FAB-A2B1-7059B1A9BC5B}" type="datetimeFigureOut">
              <a:rPr lang="nb-NO" smtClean="0"/>
              <a:t>31.10.2018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A3A1EB-B2A5-4F0F-8059-661E263B6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646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3F26E-F2D9-420C-B2E6-7A987CA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1"/>
            <a:ext cx="7766936" cy="1646302"/>
          </a:xfrm>
        </p:spPr>
        <p:txBody>
          <a:bodyPr/>
          <a:lstStyle/>
          <a:p>
            <a:pPr algn="ctr"/>
            <a:r>
              <a:rPr lang="es-ES_tradnl" dirty="0"/>
              <a:t>El tiempo libre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7CF0A36-4C08-4BB7-85D3-4CBB758B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8092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DAA766-620E-4A07-8E86-FDB26760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Deporte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C41CBE-F6A2-493A-81B8-6EB0E616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Futbol</a:t>
            </a:r>
            <a:endParaRPr lang="nb-NO" dirty="0"/>
          </a:p>
          <a:p>
            <a:r>
              <a:rPr lang="nb-NO" dirty="0" err="1"/>
              <a:t>Horroso</a:t>
            </a:r>
            <a:endParaRPr lang="nb-NO" dirty="0"/>
          </a:p>
          <a:p>
            <a:r>
              <a:rPr lang="nb-NO" dirty="0" err="1"/>
              <a:t>Islanda</a:t>
            </a:r>
            <a:r>
              <a:rPr lang="nb-NO" dirty="0"/>
              <a:t>, 300 000</a:t>
            </a:r>
          </a:p>
          <a:p>
            <a:r>
              <a:rPr lang="nb-NO" dirty="0"/>
              <a:t>Jarstein y Søderlund</a:t>
            </a:r>
          </a:p>
          <a:p>
            <a:r>
              <a:rPr lang="nb-NO" dirty="0" err="1"/>
              <a:t>Fantastico</a:t>
            </a:r>
            <a:r>
              <a:rPr lang="nb-NO" dirty="0"/>
              <a:t> de </a:t>
            </a:r>
            <a:r>
              <a:rPr lang="nb-NO" dirty="0" err="1"/>
              <a:t>esqui</a:t>
            </a: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BDB8F18-6B78-4ADF-8C0B-E07C6BD6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88" y="768377"/>
            <a:ext cx="5066759" cy="284284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C642A5F-1D8C-4470-A005-502B9998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88" y="3969356"/>
            <a:ext cx="3669764" cy="20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B520A9-D65C-4E1B-909B-5C650E84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 </a:t>
            </a:r>
            <a:r>
              <a:rPr lang="nb-NO" dirty="0" err="1"/>
              <a:t>internet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68793F4-EE39-469A-A582-04FC2A3E9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Una de las </a:t>
            </a:r>
            <a:r>
              <a:rPr lang="nb-NO" dirty="0" err="1"/>
              <a:t>cosas</a:t>
            </a:r>
            <a:r>
              <a:rPr lang="nb-NO" dirty="0"/>
              <a:t> mas </a:t>
            </a:r>
            <a:r>
              <a:rPr lang="nb-NO" dirty="0" err="1"/>
              <a:t>importante</a:t>
            </a:r>
            <a:r>
              <a:rPr lang="nb-NO" dirty="0"/>
              <a:t> </a:t>
            </a:r>
          </a:p>
          <a:p>
            <a:r>
              <a:rPr lang="nb-NO" dirty="0" err="1"/>
              <a:t>Necesidad</a:t>
            </a:r>
            <a:endParaRPr lang="nb-NO" dirty="0"/>
          </a:p>
          <a:p>
            <a:r>
              <a:rPr lang="nb-NO" dirty="0" err="1"/>
              <a:t>Communicar</a:t>
            </a:r>
            <a:r>
              <a:rPr lang="nb-NO" dirty="0"/>
              <a:t>, </a:t>
            </a:r>
            <a:r>
              <a:rPr lang="nb-NO" dirty="0" err="1"/>
              <a:t>buscar</a:t>
            </a:r>
            <a:r>
              <a:rPr lang="nb-NO" dirty="0"/>
              <a:t> </a:t>
            </a:r>
            <a:r>
              <a:rPr lang="nb-NO" dirty="0" err="1"/>
              <a:t>información</a:t>
            </a:r>
            <a:r>
              <a:rPr lang="nb-NO" dirty="0"/>
              <a:t> y </a:t>
            </a:r>
            <a:r>
              <a:rPr lang="nb-NO" dirty="0" err="1"/>
              <a:t>ver</a:t>
            </a:r>
            <a:r>
              <a:rPr lang="nb-NO" dirty="0"/>
              <a:t> videos</a:t>
            </a:r>
          </a:p>
          <a:p>
            <a:r>
              <a:rPr lang="nb-NO" dirty="0" err="1"/>
              <a:t>Muchas</a:t>
            </a:r>
            <a:r>
              <a:rPr lang="nb-NO" dirty="0"/>
              <a:t> horas</a:t>
            </a:r>
          </a:p>
          <a:p>
            <a:r>
              <a:rPr lang="nb-NO" dirty="0"/>
              <a:t>Los </a:t>
            </a:r>
            <a:r>
              <a:rPr lang="nb-NO" dirty="0" err="1"/>
              <a:t>jóvenes</a:t>
            </a:r>
            <a:endParaRPr lang="nb-NO" dirty="0"/>
          </a:p>
          <a:p>
            <a:r>
              <a:rPr lang="nb-NO" dirty="0"/>
              <a:t>Medias </a:t>
            </a:r>
            <a:r>
              <a:rPr lang="nb-NO" dirty="0" err="1"/>
              <a:t>sociales</a:t>
            </a:r>
            <a:r>
              <a:rPr lang="nb-NO" dirty="0"/>
              <a:t>, series, </a:t>
            </a:r>
            <a:r>
              <a:rPr lang="nb-NO" dirty="0" err="1"/>
              <a:t>videojuegos</a:t>
            </a:r>
            <a:r>
              <a:rPr lang="nb-NO" dirty="0"/>
              <a:t> y </a:t>
            </a:r>
            <a:r>
              <a:rPr lang="nb-NO" dirty="0" err="1"/>
              <a:t>youtube</a:t>
            </a: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EC99E2C-CCC5-4BD9-B928-070143B32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240" y="977965"/>
            <a:ext cx="3942080" cy="23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6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9B5DC3-5F2F-452F-A8A7-CFFF19B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nb-NO" dirty="0"/>
              <a:t>Las medias </a:t>
            </a:r>
            <a:r>
              <a:rPr lang="nb-NO" dirty="0" err="1"/>
              <a:t>sociales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23CE597-57A7-43B2-B6C4-D60CB3DF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nb-NO" dirty="0" err="1"/>
              <a:t>Un</a:t>
            </a:r>
            <a:r>
              <a:rPr lang="nb-NO" dirty="0"/>
              <a:t> </a:t>
            </a:r>
            <a:r>
              <a:rPr lang="nb-NO" dirty="0" err="1"/>
              <a:t>metodo</a:t>
            </a:r>
            <a:endParaRPr lang="nb-NO" dirty="0"/>
          </a:p>
          <a:p>
            <a:r>
              <a:rPr lang="nb-NO" dirty="0"/>
              <a:t>Snapchat y Instagram</a:t>
            </a:r>
          </a:p>
          <a:p>
            <a:r>
              <a:rPr lang="nb-NO" dirty="0" err="1"/>
              <a:t>Chatear</a:t>
            </a:r>
            <a:r>
              <a:rPr lang="nb-NO" dirty="0"/>
              <a:t>, </a:t>
            </a:r>
            <a:r>
              <a:rPr lang="nb-NO" dirty="0" err="1"/>
              <a:t>mandear</a:t>
            </a:r>
            <a:r>
              <a:rPr lang="nb-NO" dirty="0"/>
              <a:t> fotos y </a:t>
            </a:r>
            <a:r>
              <a:rPr lang="nb-NO" dirty="0" err="1"/>
              <a:t>compartir</a:t>
            </a:r>
            <a:r>
              <a:rPr lang="nb-NO" dirty="0"/>
              <a:t> fotos </a:t>
            </a:r>
          </a:p>
        </p:txBody>
      </p:sp>
      <p:pic>
        <p:nvPicPr>
          <p:cNvPr id="4" name="Bilde 3" descr="Et bilde som inneholder tekst, avis&#10;&#10;Beskrivelse som er generert med svært høy visshet">
            <a:extLst>
              <a:ext uri="{FF2B5EF4-FFF2-40B4-BE49-F238E27FC236}">
                <a16:creationId xmlns:a16="http://schemas.microsoft.com/office/drawing/2014/main" id="{7FC3689C-D13B-4405-9752-01F562AF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640567"/>
            <a:ext cx="4602747" cy="30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2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7B65AE-0E2A-4E90-A1BA-E58D7EAB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Series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177B90F-09F5-4596-8FD5-A08ED9CCB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Encantan</a:t>
            </a:r>
            <a:r>
              <a:rPr lang="nb-NO" dirty="0"/>
              <a:t> </a:t>
            </a:r>
            <a:r>
              <a:rPr lang="nb-NO" dirty="0" err="1"/>
              <a:t>ver</a:t>
            </a:r>
            <a:r>
              <a:rPr lang="nb-NO" dirty="0"/>
              <a:t> series</a:t>
            </a:r>
          </a:p>
          <a:p>
            <a:r>
              <a:rPr lang="nb-NO" dirty="0" err="1"/>
              <a:t>Netflix</a:t>
            </a:r>
            <a:r>
              <a:rPr lang="nb-NO" dirty="0"/>
              <a:t> y Viaplay</a:t>
            </a:r>
          </a:p>
          <a:p>
            <a:r>
              <a:rPr lang="nb-NO" dirty="0" err="1"/>
              <a:t>Géneros</a:t>
            </a:r>
            <a:r>
              <a:rPr lang="nb-NO" dirty="0"/>
              <a:t> </a:t>
            </a:r>
            <a:r>
              <a:rPr lang="nb-NO" dirty="0" err="1"/>
              <a:t>diferentes</a:t>
            </a:r>
            <a:endParaRPr lang="nb-NO" dirty="0"/>
          </a:p>
          <a:p>
            <a:r>
              <a:rPr lang="nb-NO" dirty="0"/>
              <a:t>Antes de </a:t>
            </a:r>
            <a:r>
              <a:rPr lang="nb-NO" dirty="0" err="1"/>
              <a:t>acostar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C7E24FD-E60C-48A8-948C-D56C8F55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5" y="1270000"/>
            <a:ext cx="4890135" cy="274877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3E535CBF-71FB-4E2F-A5F3-7C60F4E3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4066714"/>
            <a:ext cx="5334000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BF733-CB16-4F71-B8CA-D4FAF3AF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Videojuegos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F8CFDBD-EE08-4269-A3B1-091945D5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Muy</a:t>
            </a:r>
            <a:r>
              <a:rPr lang="nb-NO" dirty="0"/>
              <a:t> </a:t>
            </a:r>
            <a:r>
              <a:rPr lang="nb-NO" dirty="0" err="1"/>
              <a:t>popular</a:t>
            </a:r>
            <a:endParaRPr lang="nb-NO" dirty="0"/>
          </a:p>
          <a:p>
            <a:r>
              <a:rPr lang="nb-NO" dirty="0" err="1"/>
              <a:t>Computador</a:t>
            </a:r>
            <a:r>
              <a:rPr lang="nb-NO" dirty="0"/>
              <a:t>, Xbox y </a:t>
            </a:r>
            <a:r>
              <a:rPr lang="nb-NO" dirty="0" err="1"/>
              <a:t>playstaion</a:t>
            </a:r>
            <a:endParaRPr lang="nb-NO" dirty="0"/>
          </a:p>
          <a:p>
            <a:r>
              <a:rPr lang="nb-NO" dirty="0" err="1"/>
              <a:t>Jugar</a:t>
            </a:r>
            <a:r>
              <a:rPr lang="nb-NO" dirty="0"/>
              <a:t> con </a:t>
            </a:r>
            <a:r>
              <a:rPr lang="nb-NO" dirty="0" err="1"/>
              <a:t>unos</a:t>
            </a:r>
            <a:r>
              <a:rPr lang="nb-NO" dirty="0"/>
              <a:t> a </a:t>
            </a:r>
            <a:r>
              <a:rPr lang="nb-NO" dirty="0" err="1"/>
              <a:t>otros</a:t>
            </a:r>
            <a:r>
              <a:rPr lang="nb-NO" dirty="0"/>
              <a:t> </a:t>
            </a:r>
          </a:p>
          <a:p>
            <a:r>
              <a:rPr lang="nb-NO" dirty="0" err="1"/>
              <a:t>Cooperar</a:t>
            </a:r>
            <a:r>
              <a:rPr lang="nb-NO" dirty="0"/>
              <a:t>, </a:t>
            </a:r>
            <a:r>
              <a:rPr lang="nb-NO" dirty="0" err="1"/>
              <a:t>paciencia</a:t>
            </a:r>
            <a:r>
              <a:rPr lang="nb-NO" dirty="0"/>
              <a:t> y </a:t>
            </a:r>
            <a:r>
              <a:rPr lang="nb-NO" dirty="0" err="1"/>
              <a:t>aptitudes</a:t>
            </a:r>
            <a:r>
              <a:rPr lang="nb-NO" dirty="0"/>
              <a:t> </a:t>
            </a:r>
          </a:p>
          <a:p>
            <a:r>
              <a:rPr lang="nb-NO" dirty="0" err="1"/>
              <a:t>Escena</a:t>
            </a:r>
            <a:r>
              <a:rPr lang="nb-NO" dirty="0"/>
              <a:t> </a:t>
            </a:r>
            <a:r>
              <a:rPr lang="nb-NO" dirty="0" err="1"/>
              <a:t>profesional</a:t>
            </a:r>
            <a:endParaRPr lang="nb-NO" dirty="0"/>
          </a:p>
          <a:p>
            <a:r>
              <a:rPr lang="nb-NO" dirty="0" err="1"/>
              <a:t>Vivir</a:t>
            </a:r>
            <a:r>
              <a:rPr lang="nb-NO" dirty="0"/>
              <a:t> de </a:t>
            </a:r>
            <a:r>
              <a:rPr lang="nb-NO" dirty="0" err="1"/>
              <a:t>jugar</a:t>
            </a:r>
            <a:r>
              <a:rPr lang="nb-NO" dirty="0"/>
              <a:t> </a:t>
            </a:r>
            <a:r>
              <a:rPr lang="nb-NO" dirty="0" err="1"/>
              <a:t>videojuegos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6D731FC-9EA9-4E3E-A236-2EF7A0AD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01" y="2312988"/>
            <a:ext cx="5505865" cy="31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6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958E21-B713-46A4-8C18-3B11D843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nb-NO" dirty="0" err="1"/>
              <a:t>YouTube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4BC7D65-D7F5-4397-967F-CCA829622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nb-NO" dirty="0"/>
              <a:t>Pagina web</a:t>
            </a:r>
          </a:p>
          <a:p>
            <a:r>
              <a:rPr lang="nb-NO" dirty="0" err="1"/>
              <a:t>Ver</a:t>
            </a:r>
            <a:r>
              <a:rPr lang="nb-NO" dirty="0"/>
              <a:t> videos </a:t>
            </a:r>
          </a:p>
          <a:p>
            <a:r>
              <a:rPr lang="nb-NO" dirty="0" err="1"/>
              <a:t>Instructivos</a:t>
            </a:r>
            <a:r>
              <a:rPr lang="nb-NO" dirty="0"/>
              <a:t> y </a:t>
            </a:r>
            <a:r>
              <a:rPr lang="nb-NO" dirty="0" err="1"/>
              <a:t>divertidos</a:t>
            </a:r>
            <a:r>
              <a:rPr lang="nb-NO" dirty="0"/>
              <a:t>  </a:t>
            </a:r>
          </a:p>
          <a:p>
            <a:r>
              <a:rPr lang="nb-NO" dirty="0" err="1"/>
              <a:t>Construir</a:t>
            </a:r>
            <a:r>
              <a:rPr lang="nb-NO" dirty="0"/>
              <a:t> y </a:t>
            </a:r>
            <a:r>
              <a:rPr lang="nb-NO" dirty="0" err="1"/>
              <a:t>colgar</a:t>
            </a:r>
            <a:r>
              <a:rPr lang="nb-NO" dirty="0"/>
              <a:t> videos a </a:t>
            </a:r>
            <a:r>
              <a:rPr lang="nb-NO" dirty="0" err="1"/>
              <a:t>youtube</a:t>
            </a:r>
            <a:r>
              <a:rPr lang="nb-NO" dirty="0"/>
              <a:t>, Por </a:t>
            </a:r>
            <a:r>
              <a:rPr lang="nb-NO" dirty="0" err="1"/>
              <a:t>ejemplo</a:t>
            </a:r>
            <a:r>
              <a:rPr lang="nb-NO" dirty="0"/>
              <a:t> </a:t>
            </a:r>
            <a:r>
              <a:rPr lang="nb-NO" dirty="0" err="1"/>
              <a:t>Rubius</a:t>
            </a:r>
            <a:r>
              <a:rPr lang="nb-NO" dirty="0"/>
              <a:t> </a:t>
            </a: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934684A-E4ED-4BAD-8E1E-605178BB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9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E28C496-C804-44A9-978C-6D58C9C1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nb-NO" dirty="0"/>
              <a:t>El </a:t>
            </a:r>
            <a:r>
              <a:rPr lang="nb-NO" dirty="0" err="1"/>
              <a:t>Rubius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B9A737-DBC0-4D90-8952-CD2541204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nb-NO" sz="1700" dirty="0" err="1"/>
              <a:t>Vivir</a:t>
            </a:r>
            <a:r>
              <a:rPr lang="nb-NO" sz="1700" dirty="0"/>
              <a:t> de </a:t>
            </a:r>
            <a:r>
              <a:rPr lang="nb-NO" sz="1700" dirty="0" err="1"/>
              <a:t>YouTube</a:t>
            </a:r>
            <a:endParaRPr lang="nb-NO" sz="1700" dirty="0"/>
          </a:p>
          <a:p>
            <a:pPr>
              <a:lnSpc>
                <a:spcPct val="90000"/>
              </a:lnSpc>
            </a:pPr>
            <a:r>
              <a:rPr lang="nb-NO" sz="1700" dirty="0"/>
              <a:t>28 </a:t>
            </a:r>
            <a:r>
              <a:rPr lang="nb-NO" sz="1700"/>
              <a:t>años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YouTuber</a:t>
            </a:r>
            <a:r>
              <a:rPr lang="nb-NO" sz="1700" dirty="0"/>
              <a:t> mas </a:t>
            </a:r>
            <a:r>
              <a:rPr lang="nb-NO" sz="1700" dirty="0" err="1"/>
              <a:t>famoso</a:t>
            </a:r>
            <a:r>
              <a:rPr lang="nb-NO" sz="1700" dirty="0"/>
              <a:t> 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Jugar</a:t>
            </a:r>
            <a:r>
              <a:rPr lang="nb-NO" sz="1700" dirty="0"/>
              <a:t> </a:t>
            </a:r>
            <a:r>
              <a:rPr lang="nb-NO" sz="1700" dirty="0" err="1"/>
              <a:t>videojuegos</a:t>
            </a:r>
            <a:r>
              <a:rPr lang="nb-NO" sz="1700" dirty="0"/>
              <a:t> y </a:t>
            </a:r>
            <a:r>
              <a:rPr lang="nb-NO" sz="1700" dirty="0" err="1"/>
              <a:t>tambien</a:t>
            </a:r>
            <a:r>
              <a:rPr lang="nb-NO" sz="1700" dirty="0"/>
              <a:t> </a:t>
            </a:r>
            <a:r>
              <a:rPr lang="nb-NO" sz="1700" dirty="0" err="1"/>
              <a:t>comentar</a:t>
            </a:r>
            <a:r>
              <a:rPr lang="nb-NO" sz="1700" dirty="0"/>
              <a:t> el </a:t>
            </a:r>
            <a:r>
              <a:rPr lang="nb-NO" sz="1700" dirty="0" err="1"/>
              <a:t>juego</a:t>
            </a:r>
            <a:r>
              <a:rPr lang="nb-NO" sz="1700" dirty="0"/>
              <a:t>. 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Tuvo</a:t>
            </a:r>
            <a:r>
              <a:rPr lang="nb-NO" sz="1700" dirty="0"/>
              <a:t> </a:t>
            </a:r>
            <a:r>
              <a:rPr lang="nb-NO" sz="1700" dirty="0" err="1"/>
              <a:t>mucho</a:t>
            </a:r>
            <a:r>
              <a:rPr lang="nb-NO" sz="1700" dirty="0"/>
              <a:t> </a:t>
            </a:r>
            <a:r>
              <a:rPr lang="nb-NO" sz="1700" dirty="0" err="1"/>
              <a:t>éxito</a:t>
            </a:r>
            <a:r>
              <a:rPr lang="nb-NO" sz="1700" dirty="0"/>
              <a:t> </a:t>
            </a:r>
          </a:p>
          <a:p>
            <a:pPr>
              <a:lnSpc>
                <a:spcPct val="90000"/>
              </a:lnSpc>
            </a:pPr>
            <a:r>
              <a:rPr lang="nb-NO" sz="1700" dirty="0"/>
              <a:t>Tiene 31,8 </a:t>
            </a:r>
            <a:r>
              <a:rPr lang="nb-NO" sz="1700" dirty="0" err="1"/>
              <a:t>milliones</a:t>
            </a:r>
            <a:r>
              <a:rPr lang="nb-NO" sz="1700" dirty="0"/>
              <a:t> </a:t>
            </a:r>
            <a:r>
              <a:rPr lang="nb-NO" sz="1700" dirty="0" err="1"/>
              <a:t>suscritores</a:t>
            </a:r>
            <a:r>
              <a:rPr lang="nb-NO" sz="1700" dirty="0"/>
              <a:t> 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Padre</a:t>
            </a:r>
            <a:r>
              <a:rPr lang="nb-NO" sz="1700" dirty="0"/>
              <a:t> </a:t>
            </a:r>
            <a:r>
              <a:rPr lang="nb-NO" sz="1700" dirty="0" err="1"/>
              <a:t>español</a:t>
            </a:r>
            <a:r>
              <a:rPr lang="nb-NO" sz="1700" dirty="0"/>
              <a:t>, </a:t>
            </a:r>
            <a:r>
              <a:rPr lang="nb-NO" sz="1700" dirty="0" err="1"/>
              <a:t>madre</a:t>
            </a:r>
            <a:r>
              <a:rPr lang="nb-NO" sz="1700" dirty="0"/>
              <a:t> </a:t>
            </a:r>
            <a:r>
              <a:rPr lang="nb-NO" sz="1700" dirty="0" err="1"/>
              <a:t>noruega</a:t>
            </a:r>
            <a:endParaRPr lang="nb-NO" sz="1700" dirty="0"/>
          </a:p>
          <a:p>
            <a:pPr>
              <a:lnSpc>
                <a:spcPct val="90000"/>
              </a:lnSpc>
            </a:pPr>
            <a:r>
              <a:rPr lang="nb-NO" sz="1700" dirty="0" err="1"/>
              <a:t>Tecnicas</a:t>
            </a:r>
            <a:r>
              <a:rPr lang="nb-NO" sz="1700" dirty="0"/>
              <a:t> de imagen, </a:t>
            </a:r>
            <a:r>
              <a:rPr lang="nb-NO" sz="1700" dirty="0" err="1"/>
              <a:t>curso</a:t>
            </a:r>
            <a:r>
              <a:rPr lang="nb-NO" sz="1700" dirty="0"/>
              <a:t> de </a:t>
            </a:r>
            <a:r>
              <a:rPr lang="nb-NO" sz="1700" dirty="0" err="1"/>
              <a:t>animación</a:t>
            </a:r>
            <a:r>
              <a:rPr lang="nb-NO" sz="1700" dirty="0"/>
              <a:t> 3D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Descubrió</a:t>
            </a:r>
            <a:r>
              <a:rPr lang="nb-NO" sz="1700" dirty="0"/>
              <a:t> </a:t>
            </a:r>
            <a:r>
              <a:rPr lang="nb-NO" sz="1700" dirty="0" err="1"/>
              <a:t>YouTube</a:t>
            </a:r>
            <a:r>
              <a:rPr lang="nb-NO" sz="1700" dirty="0"/>
              <a:t> </a:t>
            </a:r>
          </a:p>
          <a:p>
            <a:pPr>
              <a:lnSpc>
                <a:spcPct val="90000"/>
              </a:lnSpc>
            </a:pPr>
            <a:r>
              <a:rPr lang="nb-NO" sz="1700" dirty="0"/>
              <a:t>La </a:t>
            </a:r>
            <a:r>
              <a:rPr lang="nb-NO" sz="1700" dirty="0" err="1"/>
              <a:t>irrupción</a:t>
            </a:r>
            <a:r>
              <a:rPr lang="nb-NO" sz="1700" dirty="0"/>
              <a:t> de </a:t>
            </a:r>
            <a:r>
              <a:rPr lang="nb-NO" sz="1700" dirty="0" err="1"/>
              <a:t>Rubius</a:t>
            </a:r>
            <a:r>
              <a:rPr lang="nb-NO" sz="1700" dirty="0"/>
              <a:t> </a:t>
            </a:r>
          </a:p>
          <a:p>
            <a:pPr>
              <a:lnSpc>
                <a:spcPct val="90000"/>
              </a:lnSpc>
            </a:pPr>
            <a:r>
              <a:rPr lang="nb-NO" sz="1700" dirty="0" err="1"/>
              <a:t>Libertad</a:t>
            </a:r>
            <a:r>
              <a:rPr lang="nb-NO" sz="1700" dirty="0"/>
              <a:t> total </a:t>
            </a:r>
          </a:p>
          <a:p>
            <a:pPr>
              <a:lnSpc>
                <a:spcPct val="90000"/>
              </a:lnSpc>
            </a:pPr>
            <a:endParaRPr lang="nb-NO" sz="17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F35BCF1-7EBC-4823-85EB-11CF3364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36" y="3768899"/>
            <a:ext cx="4245303" cy="23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D23508-4085-4D69-8E8F-253D86B4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 </a:t>
            </a:r>
            <a:r>
              <a:rPr lang="nb-NO" dirty="0" err="1"/>
              <a:t>internet</a:t>
            </a:r>
            <a:r>
              <a:rPr lang="nb-NO" dirty="0"/>
              <a:t> para </a:t>
            </a:r>
            <a:r>
              <a:rPr lang="nb-NO" dirty="0" err="1"/>
              <a:t>aprender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FEB78AD-BE06-4781-B58D-38CD55C77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Importante</a:t>
            </a:r>
            <a:r>
              <a:rPr lang="nb-NO" dirty="0"/>
              <a:t> para </a:t>
            </a:r>
            <a:r>
              <a:rPr lang="nb-NO" dirty="0" err="1"/>
              <a:t>aprender</a:t>
            </a:r>
            <a:endParaRPr lang="nb-NO" dirty="0"/>
          </a:p>
          <a:p>
            <a:r>
              <a:rPr lang="nb-NO" dirty="0" err="1"/>
              <a:t>Itslearning</a:t>
            </a:r>
            <a:endParaRPr lang="nb-NO" dirty="0"/>
          </a:p>
          <a:p>
            <a:r>
              <a:rPr lang="nb-NO" dirty="0"/>
              <a:t>Los </a:t>
            </a:r>
            <a:r>
              <a:rPr lang="nb-NO" dirty="0" err="1"/>
              <a:t>alumnos</a:t>
            </a:r>
            <a:r>
              <a:rPr lang="nb-NO" dirty="0"/>
              <a:t> </a:t>
            </a:r>
          </a:p>
          <a:p>
            <a:r>
              <a:rPr lang="nb-NO" dirty="0"/>
              <a:t>Las </a:t>
            </a:r>
            <a:r>
              <a:rPr lang="nb-NO" dirty="0" err="1"/>
              <a:t>profesoras</a:t>
            </a:r>
            <a:r>
              <a:rPr lang="nb-NO" dirty="0"/>
              <a:t> </a:t>
            </a:r>
          </a:p>
          <a:p>
            <a:r>
              <a:rPr lang="nb-NO" dirty="0"/>
              <a:t>Wikipedia y la grande </a:t>
            </a:r>
            <a:r>
              <a:rPr lang="nb-NO" dirty="0" err="1"/>
              <a:t>enciclopedia</a:t>
            </a:r>
            <a:r>
              <a:rPr lang="nb-NO" dirty="0"/>
              <a:t> de </a:t>
            </a:r>
            <a:r>
              <a:rPr lang="nb-NO" dirty="0" err="1"/>
              <a:t>noruego</a:t>
            </a:r>
            <a:endParaRPr lang="nb-NO" dirty="0"/>
          </a:p>
          <a:p>
            <a:r>
              <a:rPr lang="nb-NO" dirty="0" err="1"/>
              <a:t>Buscar</a:t>
            </a:r>
            <a:r>
              <a:rPr lang="nb-NO" dirty="0"/>
              <a:t> </a:t>
            </a:r>
            <a:r>
              <a:rPr lang="nb-NO" dirty="0" err="1"/>
              <a:t>informaciíon</a:t>
            </a:r>
            <a:endParaRPr lang="nb-NO" dirty="0"/>
          </a:p>
          <a:p>
            <a:r>
              <a:rPr lang="nb-NO" dirty="0" err="1"/>
              <a:t>Presentaciónes</a:t>
            </a:r>
            <a:r>
              <a:rPr lang="nb-NO" dirty="0"/>
              <a:t> y </a:t>
            </a:r>
            <a:r>
              <a:rPr lang="nb-NO" dirty="0" err="1"/>
              <a:t>entregas</a:t>
            </a:r>
            <a:r>
              <a:rPr lang="nb-NO" dirty="0"/>
              <a:t> </a:t>
            </a:r>
          </a:p>
          <a:p>
            <a:r>
              <a:rPr lang="nb-NO" dirty="0" err="1"/>
              <a:t>Critico</a:t>
            </a:r>
            <a:r>
              <a:rPr lang="nb-NO" dirty="0"/>
              <a:t> para la </a:t>
            </a:r>
            <a:r>
              <a:rPr lang="nb-NO" dirty="0" err="1"/>
              <a:t>informacíon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062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66AB66C7-7D58-43A0-986F-FD6124262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Muchas</a:t>
            </a:r>
            <a:r>
              <a:rPr lang="nb-NO" dirty="0"/>
              <a:t> </a:t>
            </a:r>
            <a:r>
              <a:rPr lang="nb-NO" dirty="0" err="1"/>
              <a:t>gracias</a:t>
            </a:r>
            <a:r>
              <a:rPr lang="nb-NO" dirty="0"/>
              <a:t> por sus </a:t>
            </a:r>
            <a:r>
              <a:rPr lang="nb-NO" dirty="0" err="1"/>
              <a:t>atención</a:t>
            </a:r>
            <a:r>
              <a:rPr lang="nb-NO" dirty="0"/>
              <a:t> 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C1FC4D2C-EC85-451B-866B-685333080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765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AD7753-3083-41A0-92B0-C6E56E6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Contenido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01405C5-E082-444E-BDB0-2954EE513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Los </a:t>
            </a:r>
            <a:r>
              <a:rPr lang="nb-NO" dirty="0" err="1"/>
              <a:t>jóvenes</a:t>
            </a:r>
            <a:r>
              <a:rPr lang="nb-NO" dirty="0"/>
              <a:t> </a:t>
            </a:r>
            <a:r>
              <a:rPr lang="nb-NO" dirty="0" err="1"/>
              <a:t>españoles</a:t>
            </a:r>
            <a:endParaRPr lang="nb-NO" dirty="0"/>
          </a:p>
          <a:p>
            <a:r>
              <a:rPr lang="nb-NO" dirty="0"/>
              <a:t>Los </a:t>
            </a:r>
            <a:r>
              <a:rPr lang="nb-NO" dirty="0" err="1"/>
              <a:t>jovenes</a:t>
            </a:r>
            <a:r>
              <a:rPr lang="nb-NO" dirty="0"/>
              <a:t> </a:t>
            </a:r>
            <a:r>
              <a:rPr lang="nb-NO" dirty="0" err="1"/>
              <a:t>noruegos</a:t>
            </a:r>
            <a:r>
              <a:rPr lang="nb-NO" dirty="0"/>
              <a:t> </a:t>
            </a:r>
          </a:p>
          <a:p>
            <a:r>
              <a:rPr lang="nb-NO" dirty="0"/>
              <a:t>El </a:t>
            </a:r>
            <a:r>
              <a:rPr lang="nb-NO" dirty="0" err="1"/>
              <a:t>internet</a:t>
            </a:r>
            <a:endParaRPr lang="nb-NO" dirty="0"/>
          </a:p>
          <a:p>
            <a:r>
              <a:rPr lang="nb-NO" dirty="0"/>
              <a:t>Medias </a:t>
            </a:r>
            <a:r>
              <a:rPr lang="nb-NO" dirty="0" err="1"/>
              <a:t>sociales</a:t>
            </a:r>
            <a:r>
              <a:rPr lang="nb-NO" dirty="0"/>
              <a:t> </a:t>
            </a:r>
          </a:p>
          <a:p>
            <a:r>
              <a:rPr lang="nb-NO" dirty="0"/>
              <a:t>Series</a:t>
            </a:r>
          </a:p>
          <a:p>
            <a:r>
              <a:rPr lang="nb-NO" dirty="0" err="1"/>
              <a:t>Videojuegos</a:t>
            </a:r>
            <a:r>
              <a:rPr lang="nb-NO" dirty="0"/>
              <a:t> </a:t>
            </a:r>
          </a:p>
          <a:p>
            <a:r>
              <a:rPr lang="nb-NO" dirty="0" err="1"/>
              <a:t>YouTube</a:t>
            </a:r>
            <a:r>
              <a:rPr lang="nb-NO" dirty="0"/>
              <a:t> </a:t>
            </a:r>
          </a:p>
          <a:p>
            <a:r>
              <a:rPr lang="nb-NO" dirty="0" err="1"/>
              <a:t>Rubius</a:t>
            </a:r>
            <a:r>
              <a:rPr lang="nb-NO" dirty="0"/>
              <a:t> </a:t>
            </a:r>
          </a:p>
          <a:p>
            <a:r>
              <a:rPr lang="nb-NO" dirty="0" err="1"/>
              <a:t>Internet</a:t>
            </a:r>
            <a:r>
              <a:rPr lang="nb-NO" dirty="0"/>
              <a:t> para </a:t>
            </a:r>
            <a:r>
              <a:rPr lang="nb-NO" dirty="0" err="1"/>
              <a:t>aprender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749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4D9D5A15-128B-4C8E-B7D3-99B96BBCC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nb-NO" dirty="0"/>
              <a:t>Los </a:t>
            </a:r>
            <a:r>
              <a:rPr lang="nb-NO" dirty="0" err="1"/>
              <a:t>jovenes</a:t>
            </a:r>
            <a:r>
              <a:rPr lang="nb-NO" dirty="0"/>
              <a:t> </a:t>
            </a:r>
            <a:r>
              <a:rPr lang="nb-NO" dirty="0" err="1"/>
              <a:t>españoles</a:t>
            </a:r>
            <a:endParaRPr lang="nb-N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115E028-C4A4-47D4-991A-06B0C8E1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876315"/>
            <a:ext cx="3602567" cy="1096899"/>
          </a:xfrm>
        </p:spPr>
        <p:txBody>
          <a:bodyPr anchor="ctr">
            <a:normAutofit/>
          </a:bodyPr>
          <a:lstStyle/>
          <a:p>
            <a:pPr algn="l"/>
            <a:endParaRPr lang="nb-N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70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CE5DDF3-1A70-4999-BC71-F45F56C8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04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41CABC61-13BF-4256-95BC-E22215A2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s-ES_tradnl" dirty="0"/>
              <a:t>La playa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1384D8-13A9-41FC-8ECB-488952E98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r>
              <a:rPr lang="es-ES_tradnl" dirty="0"/>
              <a:t>Verano</a:t>
            </a:r>
          </a:p>
          <a:p>
            <a:r>
              <a:rPr lang="es-ES_tradnl" dirty="0"/>
              <a:t>Punto encuentro</a:t>
            </a:r>
          </a:p>
          <a:p>
            <a:r>
              <a:rPr lang="es-ES_tradnl" dirty="0" err="1"/>
              <a:t>Charlaar</a:t>
            </a:r>
            <a:endParaRPr lang="es-ES_tradnl" dirty="0"/>
          </a:p>
          <a:p>
            <a:r>
              <a:rPr lang="es-ES_tradnl" dirty="0"/>
              <a:t>Hablar</a:t>
            </a:r>
          </a:p>
          <a:p>
            <a:r>
              <a:rPr lang="es-ES_tradnl" dirty="0"/>
              <a:t>Descansar</a:t>
            </a:r>
          </a:p>
          <a:p>
            <a:r>
              <a:rPr lang="es-ES_tradnl" dirty="0"/>
              <a:t>Caliente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816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6B564E-8043-4D89-B5C4-D8F7CEA4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 </a:t>
            </a:r>
            <a:r>
              <a:rPr lang="nb-NO" dirty="0" err="1"/>
              <a:t>internet</a:t>
            </a:r>
            <a:r>
              <a:rPr lang="nb-NO" dirty="0"/>
              <a:t> y la </a:t>
            </a:r>
            <a:r>
              <a:rPr lang="nb-NO" dirty="0" err="1"/>
              <a:t>musica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E4FE04-A655-44FC-8199-4064D295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55370"/>
          </a:xfrm>
        </p:spPr>
        <p:txBody>
          <a:bodyPr>
            <a:normAutofit lnSpcReduction="10000"/>
          </a:bodyPr>
          <a:lstStyle/>
          <a:p>
            <a:r>
              <a:rPr lang="nb-NO" dirty="0"/>
              <a:t>SnapChat</a:t>
            </a:r>
          </a:p>
          <a:p>
            <a:r>
              <a:rPr lang="nb-NO" dirty="0"/>
              <a:t>Instagram</a:t>
            </a:r>
          </a:p>
          <a:p>
            <a:r>
              <a:rPr lang="nb-NO" dirty="0" err="1"/>
              <a:t>Musica</a:t>
            </a:r>
            <a:endParaRPr lang="nb-NO" dirty="0"/>
          </a:p>
          <a:p>
            <a:r>
              <a:rPr lang="nb-NO" dirty="0" err="1"/>
              <a:t>Netflix</a:t>
            </a:r>
            <a:r>
              <a:rPr lang="nb-NO" dirty="0"/>
              <a:t> y </a:t>
            </a:r>
            <a:r>
              <a:rPr lang="nb-NO" dirty="0" err="1"/>
              <a:t>youtube</a:t>
            </a:r>
            <a:endParaRPr lang="nb-NO" dirty="0"/>
          </a:p>
          <a:p>
            <a:r>
              <a:rPr lang="nb-NO" dirty="0" err="1"/>
              <a:t>Reggateton</a:t>
            </a:r>
            <a:endParaRPr lang="nb-NO" dirty="0"/>
          </a:p>
          <a:p>
            <a:r>
              <a:rPr lang="nb-NO" dirty="0"/>
              <a:t>Hip-hop</a:t>
            </a:r>
          </a:p>
          <a:p>
            <a:r>
              <a:rPr lang="nb-NO" dirty="0" err="1"/>
              <a:t>Artistas</a:t>
            </a:r>
            <a:endParaRPr lang="nb-NO" dirty="0"/>
          </a:p>
          <a:p>
            <a:pPr lvl="1"/>
            <a:r>
              <a:rPr lang="nb-NO" dirty="0"/>
              <a:t>Luis </a:t>
            </a:r>
            <a:r>
              <a:rPr lang="nb-NO" dirty="0" err="1"/>
              <a:t>fonsi</a:t>
            </a:r>
            <a:endParaRPr lang="nb-NO" dirty="0"/>
          </a:p>
          <a:p>
            <a:pPr lvl="1"/>
            <a:r>
              <a:rPr lang="nb-NO" dirty="0"/>
              <a:t>Shakira</a:t>
            </a:r>
          </a:p>
          <a:p>
            <a:pPr lvl="1"/>
            <a:r>
              <a:rPr lang="nb-NO" dirty="0" err="1"/>
              <a:t>Maulma</a:t>
            </a:r>
            <a:endParaRPr lang="nb-NO" dirty="0"/>
          </a:p>
          <a:p>
            <a:pPr lvl="1"/>
            <a:r>
              <a:rPr lang="nb-NO" dirty="0"/>
              <a:t>Enrique Iglesias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3062897-3A0D-4A2C-B8B0-6C4876064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9" r="51774" b="10449"/>
          <a:stretch/>
        </p:blipFill>
        <p:spPr>
          <a:xfrm rot="20508343">
            <a:off x="3428496" y="1430518"/>
            <a:ext cx="1371600" cy="145915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5500465-41C2-4415-A679-8938D4DC8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34" t="7000" b="11067"/>
          <a:stretch/>
        </p:blipFill>
        <p:spPr>
          <a:xfrm rot="865563">
            <a:off x="5443663" y="1406991"/>
            <a:ext cx="1528193" cy="149352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E1A5710-625B-4E89-B389-19C92D22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5749">
            <a:off x="7265679" y="1904399"/>
            <a:ext cx="1946347" cy="129756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504FF1E1-9654-4932-8FD6-A4070A6AC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47796">
            <a:off x="3943175" y="3143465"/>
            <a:ext cx="1624586" cy="112935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F27D7F70-10C5-457E-8323-208BB27201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12" t="19173" r="15260" b="12803"/>
          <a:stretch/>
        </p:blipFill>
        <p:spPr>
          <a:xfrm>
            <a:off x="5799064" y="3932085"/>
            <a:ext cx="1776934" cy="16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4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D126869-8602-4EC4-AEAA-3C2F15FD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nb-NO" dirty="0" err="1"/>
              <a:t>Deporte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F5A167-9ABB-4B1F-BCE9-19F755C9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nb-NO" dirty="0" err="1"/>
              <a:t>Futbol</a:t>
            </a:r>
            <a:endParaRPr lang="nb-NO" dirty="0"/>
          </a:p>
          <a:p>
            <a:r>
              <a:rPr lang="nb-NO" dirty="0" err="1"/>
              <a:t>Equipo</a:t>
            </a:r>
            <a:r>
              <a:rPr lang="nb-NO" dirty="0"/>
              <a:t> </a:t>
            </a:r>
            <a:r>
              <a:rPr lang="nb-NO" dirty="0" err="1"/>
              <a:t>nacional</a:t>
            </a:r>
            <a:endParaRPr lang="nb-NO" dirty="0"/>
          </a:p>
          <a:p>
            <a:r>
              <a:rPr lang="nb-NO" dirty="0" err="1"/>
              <a:t>Leyendas</a:t>
            </a:r>
            <a:endParaRPr lang="nb-NO" dirty="0"/>
          </a:p>
          <a:p>
            <a:r>
              <a:rPr lang="nb-NO" dirty="0" err="1"/>
              <a:t>Ganó</a:t>
            </a:r>
            <a:endParaRPr lang="nb-NO" dirty="0"/>
          </a:p>
          <a:p>
            <a:r>
              <a:rPr lang="nb-NO" dirty="0"/>
              <a:t>La Liga</a:t>
            </a:r>
          </a:p>
          <a:p>
            <a:r>
              <a:rPr lang="nb-NO" dirty="0" err="1"/>
              <a:t>Tiempo</a:t>
            </a:r>
            <a:r>
              <a:rPr lang="nb-NO" dirty="0"/>
              <a:t> </a:t>
            </a:r>
            <a:r>
              <a:rPr lang="nb-NO" dirty="0" err="1"/>
              <a:t>libre</a:t>
            </a:r>
            <a:endParaRPr lang="nb-NO" dirty="0"/>
          </a:p>
          <a:p>
            <a:r>
              <a:rPr lang="nb-NO" dirty="0" err="1"/>
              <a:t>Mejores</a:t>
            </a:r>
            <a:endParaRPr lang="nb-NO" dirty="0"/>
          </a:p>
          <a:p>
            <a:r>
              <a:rPr lang="nb-NO" dirty="0" err="1"/>
              <a:t>Baloncesto</a:t>
            </a:r>
            <a:r>
              <a:rPr lang="nb-NO" dirty="0"/>
              <a:t> y judo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950575D-7E66-49EA-B149-9E43EE29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55" y="609600"/>
            <a:ext cx="4625326" cy="260174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FF98922-C265-4694-8F39-046BEB70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48" y="3439020"/>
            <a:ext cx="2602341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B2FFE3BE-1197-4A59-A6E2-8ECBDEBC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5" y="1282701"/>
            <a:ext cx="5096060" cy="4307148"/>
          </a:xfrm>
        </p:spPr>
        <p:txBody>
          <a:bodyPr anchor="ctr">
            <a:normAutofit/>
          </a:bodyPr>
          <a:lstStyle/>
          <a:p>
            <a:r>
              <a:rPr lang="nb-NO" dirty="0"/>
              <a:t>Los </a:t>
            </a:r>
            <a:r>
              <a:rPr lang="nb-NO" dirty="0" err="1"/>
              <a:t>jóvenes</a:t>
            </a:r>
            <a:r>
              <a:rPr lang="nb-NO" dirty="0"/>
              <a:t> </a:t>
            </a:r>
            <a:r>
              <a:rPr lang="nb-NO" dirty="0" err="1"/>
              <a:t>noruegos</a:t>
            </a:r>
            <a:endParaRPr lang="nb-N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E17CB15-5EE0-44B2-848B-1143C765A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120" y="2876315"/>
            <a:ext cx="3602567" cy="1096899"/>
          </a:xfrm>
        </p:spPr>
        <p:txBody>
          <a:bodyPr anchor="ctr">
            <a:normAutofit/>
          </a:bodyPr>
          <a:lstStyle/>
          <a:p>
            <a:pPr algn="l"/>
            <a:endParaRPr lang="nb-N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69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70F698-3A32-45B6-9E5F-27475B72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 </a:t>
            </a:r>
            <a:r>
              <a:rPr lang="nb-NO" dirty="0" err="1"/>
              <a:t>vamos</a:t>
            </a:r>
            <a:r>
              <a:rPr lang="nb-NO" dirty="0"/>
              <a:t> </a:t>
            </a:r>
            <a:r>
              <a:rPr lang="nb-NO" dirty="0" err="1"/>
              <a:t>mucho</a:t>
            </a:r>
            <a:r>
              <a:rPr lang="nb-NO" dirty="0"/>
              <a:t> a la </a:t>
            </a:r>
            <a:r>
              <a:rPr lang="nb-NO" dirty="0" err="1"/>
              <a:t>playa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6B1CB63-243D-4A1A-ABF7-2C34FD31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r>
              <a:rPr lang="nb-NO" dirty="0" err="1"/>
              <a:t>Frio</a:t>
            </a:r>
            <a:endParaRPr lang="nb-NO" dirty="0"/>
          </a:p>
          <a:p>
            <a:r>
              <a:rPr lang="nb-NO" dirty="0"/>
              <a:t>…</a:t>
            </a:r>
          </a:p>
          <a:p>
            <a:r>
              <a:rPr lang="nb-NO" dirty="0" err="1"/>
              <a:t>Centro</a:t>
            </a:r>
            <a:r>
              <a:rPr lang="nb-NO" dirty="0"/>
              <a:t> </a:t>
            </a:r>
            <a:r>
              <a:rPr lang="nb-NO" dirty="0" err="1"/>
              <a:t>comercial</a:t>
            </a:r>
            <a:r>
              <a:rPr lang="nb-NO" dirty="0"/>
              <a:t> 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1ADE679-114B-4950-82A7-E39A4130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59" y="500555"/>
            <a:ext cx="1866900" cy="244792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F5DBA95F-6FD9-44B9-8607-C5C7A5A1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48" y="3264563"/>
            <a:ext cx="4835423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D3383A-D8D3-40F7-894D-DC7BC333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El </a:t>
            </a:r>
            <a:r>
              <a:rPr lang="nb-NO" dirty="0" err="1"/>
              <a:t>internet</a:t>
            </a:r>
            <a:r>
              <a:rPr lang="nb-NO" dirty="0"/>
              <a:t> y </a:t>
            </a:r>
            <a:r>
              <a:rPr lang="nb-NO" dirty="0" err="1"/>
              <a:t>musica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38BD61-0AA8-49DE-A368-F8667046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/>
              <a:t>También</a:t>
            </a:r>
            <a:endParaRPr lang="nb-NO" dirty="0"/>
          </a:p>
          <a:p>
            <a:r>
              <a:rPr lang="nb-NO" dirty="0" err="1"/>
              <a:t>Videojuegos</a:t>
            </a:r>
            <a:endParaRPr lang="nb-NO" dirty="0"/>
          </a:p>
          <a:p>
            <a:r>
              <a:rPr lang="nb-NO" dirty="0"/>
              <a:t>90 %</a:t>
            </a:r>
          </a:p>
          <a:p>
            <a:r>
              <a:rPr lang="nb-NO" dirty="0"/>
              <a:t>Mas de </a:t>
            </a:r>
            <a:r>
              <a:rPr lang="nb-NO" dirty="0" err="1"/>
              <a:t>una</a:t>
            </a:r>
            <a:r>
              <a:rPr lang="nb-NO" dirty="0"/>
              <a:t> hora</a:t>
            </a:r>
          </a:p>
          <a:p>
            <a:r>
              <a:rPr lang="nb-NO" dirty="0" err="1"/>
              <a:t>Frio</a:t>
            </a:r>
            <a:endParaRPr lang="nb-NO" dirty="0"/>
          </a:p>
          <a:p>
            <a:r>
              <a:rPr lang="nb-NO" dirty="0"/>
              <a:t>Pop e hip-hip</a:t>
            </a:r>
          </a:p>
          <a:p>
            <a:r>
              <a:rPr lang="nb-NO" dirty="0" err="1"/>
              <a:t>Artistats</a:t>
            </a:r>
            <a:endParaRPr lang="nb-NO" dirty="0"/>
          </a:p>
          <a:p>
            <a:pPr lvl="1"/>
            <a:r>
              <a:rPr lang="nb-NO" dirty="0"/>
              <a:t>Eminem</a:t>
            </a:r>
          </a:p>
          <a:p>
            <a:pPr lvl="1"/>
            <a:r>
              <a:rPr lang="nb-NO" dirty="0"/>
              <a:t>Drake</a:t>
            </a:r>
          </a:p>
          <a:p>
            <a:pPr lvl="1"/>
            <a:r>
              <a:rPr lang="nb-NO" dirty="0"/>
              <a:t>Alan Walker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F52F5BD-D091-4B2B-ACCA-9E357DC5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7" y="1581150"/>
            <a:ext cx="64103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6129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Egendefinert 3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FF0000"/>
      </a:accent1>
      <a:accent2>
        <a:srgbClr val="FFFF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290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Fasett</vt:lpstr>
      <vt:lpstr>El tiempo libre</vt:lpstr>
      <vt:lpstr>Contenido </vt:lpstr>
      <vt:lpstr>Los jovenes españoles</vt:lpstr>
      <vt:lpstr>La playa</vt:lpstr>
      <vt:lpstr>El internet y la musica</vt:lpstr>
      <vt:lpstr>Deporte</vt:lpstr>
      <vt:lpstr>Los jóvenes noruegos</vt:lpstr>
      <vt:lpstr>No vamos mucho a la playa</vt:lpstr>
      <vt:lpstr>El internet y musica</vt:lpstr>
      <vt:lpstr>Deporte</vt:lpstr>
      <vt:lpstr>El internet </vt:lpstr>
      <vt:lpstr>Las medias sociales </vt:lpstr>
      <vt:lpstr>Series </vt:lpstr>
      <vt:lpstr>Videojuegos</vt:lpstr>
      <vt:lpstr>YouTube</vt:lpstr>
      <vt:lpstr>El Rubius</vt:lpstr>
      <vt:lpstr>El internet para aprender </vt:lpstr>
      <vt:lpstr>Muchas gracias por sus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tiempo libre</dc:title>
  <dc:creator>Aleksander Solhaug</dc:creator>
  <cp:lastModifiedBy>Aleksander Solhaug</cp:lastModifiedBy>
  <cp:revision>6</cp:revision>
  <dcterms:created xsi:type="dcterms:W3CDTF">2018-11-01T09:09:00Z</dcterms:created>
  <dcterms:modified xsi:type="dcterms:W3CDTF">2018-11-01T12:26:29Z</dcterms:modified>
</cp:coreProperties>
</file>